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地图集</Template>
  <TotalTime>283</TotalTime>
  <Words>1216</Words>
  <Application>Microsoft Office PowerPoint</Application>
  <PresentationFormat>宽屏</PresentationFormat>
  <Paragraphs>50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等线</vt:lpstr>
      <vt:lpstr>黑体</vt:lpstr>
      <vt:lpstr>Times New Roman</vt:lpstr>
      <vt:lpstr>Wingdings</vt:lpstr>
      <vt:lpstr>Atlas</vt:lpstr>
      <vt:lpstr>        学习教育部《关于加强今冬明春 校园疫情防控工作的通知》精神</vt:lpstr>
      <vt:lpstr>目录</vt:lpstr>
      <vt:lpstr>                        第一部分           《关于加强今冬明春校园疫情防控工作的通知》主要内容 </vt:lpstr>
      <vt:lpstr>(1). 守防线</vt:lpstr>
      <vt:lpstr>(2). 严措施</vt:lpstr>
      <vt:lpstr>(3). 强意识</vt:lpstr>
      <vt:lpstr>(4). 重科普</vt:lpstr>
      <vt:lpstr>(5).  早谋划</vt:lpstr>
      <vt:lpstr>第二部分     疫情防控的指导建议 </vt:lpstr>
      <vt:lpstr>(1). 提升思想认识</vt:lpstr>
      <vt:lpstr>(2). 重点人群排查</vt:lpstr>
      <vt:lpstr>(3). 重点场所管控</vt:lpstr>
      <vt:lpstr>(4). 加强宣传力度</vt:lpstr>
      <vt:lpstr>疫情防控、人人有责 从我做起、党员争先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学习教育部部《关于加强今冬明春校园疫情防控工作的通知》</dc:title>
  <dc:creator>  zhj</dc:creator>
  <cp:lastModifiedBy>  zhj</cp:lastModifiedBy>
  <cp:revision>20</cp:revision>
  <dcterms:created xsi:type="dcterms:W3CDTF">2020-12-20T02:25:37Z</dcterms:created>
  <dcterms:modified xsi:type="dcterms:W3CDTF">2020-12-24T01:47:06Z</dcterms:modified>
</cp:coreProperties>
</file>